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5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3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94409">
            <a:off x="-679122" y="307220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3864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C893CF8-CAC5-48EA-A7B3-9F271F905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271" y="1267888"/>
            <a:ext cx="4404742" cy="502963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78B0F25-0A23-4232-AE2C-6BF938A67582}"/>
              </a:ext>
            </a:extLst>
          </p:cNvPr>
          <p:cNvSpPr txBox="1"/>
          <p:nvPr/>
        </p:nvSpPr>
        <p:spPr>
          <a:xfrm>
            <a:off x="1621706" y="729669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Poème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Je choisis mon poème parmi ceux proposés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83DFD92-E25D-4E29-A83D-49D77FD6E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5830" y="2715272"/>
            <a:ext cx="3238500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A59DCD4-BC75-49F7-B8C2-FED35F9DF33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386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Synthèse Autour du mot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579914" y="94964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9A153F4-9D41-4A4D-8856-5CBC8E6A0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105" y="1367412"/>
            <a:ext cx="5921253" cy="412317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81EBE7B-74AA-4F0F-BD06-FF872163D83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386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293912" y="809386"/>
            <a:ext cx="5463646" cy="3251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rgbClr val="9EC979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Collecte « et 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Recopier sur une affiche des phrases dans lesquelles apparait le mot « et »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1428916-2DEE-4A56-A8CF-88E2FFB4EF7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386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151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81</Words>
  <Application>Microsoft Office PowerPoint</Application>
  <PresentationFormat>Grand écran</PresentationFormat>
  <Paragraphs>28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Poème</vt:lpstr>
      <vt:lpstr>Synthèse Autour du mot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35</cp:revision>
  <dcterms:created xsi:type="dcterms:W3CDTF">2021-07-17T07:25:24Z</dcterms:created>
  <dcterms:modified xsi:type="dcterms:W3CDTF">2022-02-02T07:01:49Z</dcterms:modified>
</cp:coreProperties>
</file>